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4"/>
  </p:notesMasterIdLst>
  <p:handoutMasterIdLst>
    <p:handoutMasterId r:id="rId15"/>
  </p:handoutMasterIdLst>
  <p:sldIdLst>
    <p:sldId id="406" r:id="rId2"/>
    <p:sldId id="397" r:id="rId3"/>
    <p:sldId id="405" r:id="rId4"/>
    <p:sldId id="414" r:id="rId5"/>
    <p:sldId id="379" r:id="rId6"/>
    <p:sldId id="411" r:id="rId7"/>
    <p:sldId id="399" r:id="rId8"/>
    <p:sldId id="404" r:id="rId9"/>
    <p:sldId id="384" r:id="rId10"/>
    <p:sldId id="417" r:id="rId11"/>
    <p:sldId id="418" r:id="rId12"/>
    <p:sldId id="401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32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9133B0-3319-461F-85CA-FEC91D53D823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BED2AB-86A7-4D52-AC35-F977BA4E2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F137B-0BC1-457C-81B6-E370A75AE5C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4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AF644-0DB9-4650-B1CA-2E25C5FD1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984B-F221-4906-960E-DD80F378F13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4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5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8DB047-A548-44F1-8B54-9E9B246F16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.spokanecit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72228"/>
            <a:ext cx="4366510" cy="2911006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04800" y="228601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When it snows, we respond.</a:t>
            </a:r>
            <a:br>
              <a:rPr kumimoji="0" lang="en-US" sz="55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Snow season November 15-March 15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images snow parking one side of stre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47" y="2772228"/>
            <a:ext cx="4368215" cy="29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9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We </a:t>
            </a:r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 side Parking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Helps the plow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minimize berms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get to each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neighborhood faster 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Removing RVs (trailers, campers, flatbeds, boats, basketball hoops, etc.)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Remove RVs from the right-of-way during the snow season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(Nov. 15-March 15)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Allows plows to maneuver with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greater speed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thoroughness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 Resources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to know your neighbors! Pass along Community Minded Enterprise’s information to those that are over 60 and/or over 18 and disabled,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pre-registration available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you know that people can pre-register with private landscaping companies?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Neighbors helping neighbors! 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Seasonal Approach, Phased In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changes to the plowing,  parking and sidewalks are part of changes to make Spokane a more seasonal city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collaboration, and please feel free to submit a comment card so we can hear from you!</a:t>
            </a:r>
          </a:p>
        </p:txBody>
      </p:sp>
    </p:spTree>
    <p:extLst>
      <p:ext uri="{BB962C8B-B14F-4D97-AF65-F5344CB8AC3E}">
        <p14:creationId xmlns:p14="http://schemas.microsoft.com/office/powerpoint/2010/main" val="16464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 for Snow Brochure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inserted in utility bills in November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include residential plow route map (Stick it on your fridge)</a:t>
            </a: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the City on Social Media</a:t>
            </a:r>
            <a:endParaRPr lang="en-US" sz="2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en-US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spokanecity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 Facebook and Twitter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post when we have snow response news to report</a:t>
            </a: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information on the City’s web site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link to snow information will be included on front page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www.my.spokanecity.org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 Progress map activated during full-City plows</a:t>
            </a: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 for Information on Local Media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rolling out information to media starting in mid-October</a:t>
            </a: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 3-1-1 if you need more information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Where to get more info</a:t>
            </a:r>
          </a:p>
        </p:txBody>
      </p:sp>
    </p:spTree>
    <p:extLst>
      <p:ext uri="{BB962C8B-B14F-4D97-AF65-F5344CB8AC3E}">
        <p14:creationId xmlns:p14="http://schemas.microsoft.com/office/powerpoint/2010/main" val="389709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9906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73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Plan was improved by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your feedback, our current snow response plan features: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709263" cy="392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More plowing, sooner.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More equipment and people available for snow removal.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Completion of a full-City plow during heavier snowfalls more quickly – in about 3 days.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Use of equipment that minimizes driveway berms.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Greater emphasis on plowing snow away from sidewalks.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Focus on routes to schools, medical facilities &amp; more</a:t>
            </a:r>
            <a:endParaRPr lang="en-US" sz="2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3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Interrelated Components &amp; A Holistic Approach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32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of these components plays a vital role in our snow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There’s a domino effect when any part of the plan is missing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53530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 fontScale="77500" lnSpcReduction="20000"/>
          </a:bodyPr>
          <a:lstStyle/>
          <a:p>
            <a:endParaRPr lang="en-US" sz="30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Snow Season </a:t>
            </a:r>
            <a:r>
              <a:rPr lang="en-US" sz="3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3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November 15 to March 15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Moving away from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event-based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reactive approach to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proactive plan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season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prepared</a:t>
            </a:r>
          </a:p>
          <a:p>
            <a:pPr marL="0" indent="0">
              <a:buNone/>
            </a:pPr>
            <a:endParaRPr lang="en-US" sz="15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Coordinated System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Street Plowing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Sidewalk Snow Removal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</a:t>
            </a:r>
          </a:p>
          <a:p>
            <a:pPr lvl="1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Accountability and Collaboration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Plowing will minimize impact to parking and sidewalks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City will maintain its sidewalks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others connect with resources and plan ahead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out by doing your part for parking and sidewalk snow removal</a:t>
            </a:r>
          </a:p>
          <a:p>
            <a:pPr lvl="1">
              <a:buNone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Continuous Improvement</a:t>
            </a:r>
            <a:endParaRPr lang="en-US" sz="3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Continuing with last year’s changes, adding more gates, further improving communication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Plowing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it snows, even if it’s an inch or two, 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crews will plow all the streets,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including residential streets.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part of the regular work day, Monday through Friday, crews will clear snow throughout the City when there are small amounts of snow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Utility crews will supplement Street crews sooner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equipment will be available on a regular basis for plowing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call this “maintenance plow” work</a:t>
            </a:r>
          </a:p>
          <a:p>
            <a:pPr lvl="1">
              <a:buNone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a 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full-City plow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needed, the City will move to 24/7 operations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full City plow should take about 3 days under the changed plan.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Driveway </a:t>
            </a:r>
            <a:r>
              <a:rPr lang="en-US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Berms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New Equipment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More than doubled the number of snow gates for the 2018-19 Snow Season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16 gates this year, up from 7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Won’t completely eliminate berms, especially on arterials, but will drastically reduce them</a:t>
            </a:r>
          </a:p>
          <a:p>
            <a:pPr lvl="1">
              <a:spcBef>
                <a:spcPct val="20000"/>
              </a:spcBef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Plowing Technique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Plowing away from the curb to help keep snow out of driveways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off sidewalks.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Snow also may be pushed to center medians on some arterials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114300"/>
            <a:ext cx="8229600" cy="9144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705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Seasonal Parking (Nov. 15-March 15)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 on the odd side of the street, all season long with no ticketing or towing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RVs &amp; Boats: Seasonal Restriction of parking on the street, tow away</a:t>
            </a:r>
          </a:p>
          <a:p>
            <a:pPr lvl="3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Enforcement is pro-active &amp; complaint based with an emphasized campaign before snow season &amp; warnings</a:t>
            </a:r>
          </a:p>
          <a:p>
            <a:pPr lvl="3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Nov. 15, this enforcement will switch to towing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areas outside the downtown will be treated the same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Downtown: No on-street parking, 12-6 a.m. when snow present, tow away area 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Options for off-street parking (next slide)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Messaging encouraging cooperation &amp;    	providing options for parking</a:t>
            </a:r>
          </a:p>
          <a:p>
            <a:pPr lvl="1"/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Downtown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609600"/>
            <a:ext cx="8229600" cy="52117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Mitigate Impacts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City offers parking areas within the downtown boundary for where residents can stow their vehicles in a manner that abides signage (most likely North and South of the core)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Downtown boundary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Maple to Division; Spokane River to I-90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286000"/>
            <a:ext cx="620368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Sidewalks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3400"/>
            <a:ext cx="3505201" cy="624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 Emphasis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Survey Results 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Prioritized Areas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schools, bus stops, hospital districts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Partners:  Emphasized 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and families walking in the streets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unclear sidewalks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Courtesy Notice: Continue to 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issue notice to property owners &amp; residents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City is notified of unclear sidewalk and pathways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Mitigation Impacts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Pre-registration Options for Elderly and Disabled (Aging and Long Term Care of Eastern Washington)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509.960.7281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Neighbors helping neighbors to connect with information, resources and a plan!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a plan for the winter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981200"/>
            <a:ext cx="552132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9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18668</TotalTime>
  <Words>872</Words>
  <Application>Microsoft Office PowerPoint</Application>
  <PresentationFormat>On-screen Show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Palatino Linotype</vt:lpstr>
      <vt:lpstr>Symbol</vt:lpstr>
      <vt:lpstr>Times New Roman</vt:lpstr>
      <vt:lpstr>Executive</vt:lpstr>
      <vt:lpstr>PowerPoint Presentation</vt:lpstr>
      <vt:lpstr>Our Plan was improved by YOU!</vt:lpstr>
      <vt:lpstr>Interrelated Components &amp; A Holistic Approach </vt:lpstr>
      <vt:lpstr>Overview</vt:lpstr>
      <vt:lpstr>Plowing</vt:lpstr>
      <vt:lpstr>Driveway Berms</vt:lpstr>
      <vt:lpstr>Parking</vt:lpstr>
      <vt:lpstr>Downtown</vt:lpstr>
      <vt:lpstr>Sidewalks</vt:lpstr>
      <vt:lpstr>How Can We Collaborate?</vt:lpstr>
      <vt:lpstr>PowerPoint Presentation</vt:lpstr>
      <vt:lpstr>Questions?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October 4, 2013</dc:title>
  <dc:creator>htrautman</dc:creator>
  <cp:lastModifiedBy>Alexander James Knox</cp:lastModifiedBy>
  <cp:revision>659</cp:revision>
  <cp:lastPrinted>2017-11-16T18:58:39Z</cp:lastPrinted>
  <dcterms:created xsi:type="dcterms:W3CDTF">2013-10-04T18:14:56Z</dcterms:created>
  <dcterms:modified xsi:type="dcterms:W3CDTF">2018-10-26T17:39:23Z</dcterms:modified>
</cp:coreProperties>
</file>